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7" r:id="rId4"/>
    <p:sldId id="282" r:id="rId5"/>
    <p:sldId id="288" r:id="rId6"/>
    <p:sldId id="291" r:id="rId7"/>
    <p:sldId id="289" r:id="rId8"/>
    <p:sldId id="290" r:id="rId9"/>
    <p:sldId id="292" r:id="rId10"/>
    <p:sldId id="293" r:id="rId11"/>
    <p:sldId id="280" r:id="rId12"/>
    <p:sldId id="294" r:id="rId13"/>
    <p:sldId id="295" r:id="rId14"/>
    <p:sldId id="258" r:id="rId15"/>
    <p:sldId id="296" r:id="rId16"/>
    <p:sldId id="297" r:id="rId17"/>
    <p:sldId id="260" r:id="rId18"/>
    <p:sldId id="261" r:id="rId19"/>
    <p:sldId id="262" r:id="rId20"/>
    <p:sldId id="263" r:id="rId21"/>
    <p:sldId id="264" r:id="rId22"/>
    <p:sldId id="298" r:id="rId23"/>
    <p:sldId id="284" r:id="rId24"/>
    <p:sldId id="266" r:id="rId25"/>
    <p:sldId id="299" r:id="rId26"/>
    <p:sldId id="283" r:id="rId27"/>
    <p:sldId id="267" r:id="rId28"/>
    <p:sldId id="301" r:id="rId29"/>
    <p:sldId id="278" r:id="rId30"/>
    <p:sldId id="286" r:id="rId31"/>
    <p:sldId id="285" r:id="rId32"/>
    <p:sldId id="302" r:id="rId33"/>
    <p:sldId id="30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99"/>
    <a:srgbClr val="FF0066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65BF74-30D1-4156-B204-8DD2895288FB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9857ED-853C-476B-ABE7-6D5827E95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555875" y="2852738"/>
            <a:ext cx="6048375" cy="2814637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00B050"/>
                </a:solidFill>
                <a:latin typeface="Cambria" pitchFamily="18" charset="0"/>
              </a:rPr>
              <a:t>Весна. </a:t>
            </a:r>
            <a:r>
              <a:rPr lang="ru-RU" sz="5400" b="1" i="1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5400" b="1" i="1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5400" b="1" i="1" smtClean="0">
                <a:solidFill>
                  <a:srgbClr val="0070C0"/>
                </a:solidFill>
                <a:latin typeface="Cambria" pitchFamily="18" charset="0"/>
              </a:rPr>
              <a:t>Первые весенние цветы.</a:t>
            </a:r>
          </a:p>
        </p:txBody>
      </p:sp>
      <p:pic>
        <p:nvPicPr>
          <p:cNvPr id="2" name="Рисунок 3" descr="колокольчик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652963"/>
            <a:ext cx="14605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86234925_large_0_27368_fbcd1fa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8058150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"/>
          <p:cNvSpPr txBox="1">
            <a:spLocks noChangeArrowheads="1"/>
          </p:cNvSpPr>
          <p:nvPr/>
        </p:nvSpPr>
        <p:spPr bwMode="auto">
          <a:xfrm>
            <a:off x="539750" y="6921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900113" y="333375"/>
            <a:ext cx="7775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376092"/>
                </a:solidFill>
              </a:rPr>
              <a:t>Сон - трава</a:t>
            </a:r>
          </a:p>
        </p:txBody>
      </p:sp>
      <p:pic>
        <p:nvPicPr>
          <p:cNvPr id="18435" name="Picture 9" descr="e1875fd7d895c23e997908132e74d2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25538"/>
            <a:ext cx="3736975" cy="28035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36" name="Picture 10" descr="526265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57563"/>
            <a:ext cx="4032250" cy="3225800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8437" name="Picture 14" descr="wallpaper_4276_1920x1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69975"/>
            <a:ext cx="3455987" cy="260032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827088" y="1844675"/>
            <a:ext cx="79549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/>
              <a:t>Цветёт он майскою порой,</a:t>
            </a:r>
            <a:br>
              <a:rPr lang="ru-RU" sz="4400"/>
            </a:br>
            <a:r>
              <a:rPr lang="ru-RU" sz="4400"/>
              <a:t>Его найдёшь в тени лесной:</a:t>
            </a:r>
            <a:br>
              <a:rPr lang="ru-RU" sz="4400"/>
            </a:br>
            <a:r>
              <a:rPr lang="ru-RU" sz="4400"/>
              <a:t>На стебельке, как бусы в ряд,</a:t>
            </a:r>
            <a:br>
              <a:rPr lang="ru-RU" sz="4400"/>
            </a:br>
            <a:r>
              <a:rPr lang="ru-RU" sz="4400"/>
              <a:t>Цветы душистые висят.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jRjLWIx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6264275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Ландыш</a:t>
            </a:r>
            <a:endParaRPr lang="ru-RU" dirty="0"/>
          </a:p>
        </p:txBody>
      </p:sp>
      <p:pic>
        <p:nvPicPr>
          <p:cNvPr id="3" name="Рисунок 2" descr="46c6eb14-d0ce-4e26-a924-3b98fea961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981075"/>
            <a:ext cx="3600450" cy="270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af50e3e84b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1052513"/>
            <a:ext cx="3529012" cy="264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912655cc26cf58791b48c64e1145e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38" y="3789363"/>
            <a:ext cx="381635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1476375" y="1268413"/>
            <a:ext cx="63690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/>
              <a:t>Горел в траве росистой</a:t>
            </a:r>
            <a:br>
              <a:rPr lang="ru-RU" sz="4400"/>
            </a:br>
            <a:r>
              <a:rPr lang="ru-RU" sz="4400"/>
              <a:t>Фонарик золотистый.</a:t>
            </a:r>
            <a:br>
              <a:rPr lang="ru-RU" sz="4400"/>
            </a:br>
            <a:r>
              <a:rPr lang="ru-RU" sz="4400"/>
              <a:t>Потом померк, потух</a:t>
            </a:r>
            <a:br>
              <a:rPr lang="ru-RU" sz="4400"/>
            </a:br>
            <a:r>
              <a:rPr lang="ru-RU" sz="4400"/>
              <a:t>И превратился в пух.</a:t>
            </a:r>
            <a:br>
              <a:rPr lang="ru-RU" sz="4400"/>
            </a:br>
            <a:r>
              <a:rPr lang="ru-RU" sz="4400"/>
              <a:t/>
            </a:r>
            <a:br>
              <a:rPr lang="ru-RU" sz="4400"/>
            </a:b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dande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713788" cy="58451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Одуванчик</a:t>
            </a:r>
            <a:endParaRPr lang="ru-RU" dirty="0"/>
          </a:p>
        </p:txBody>
      </p:sp>
      <p:pic>
        <p:nvPicPr>
          <p:cNvPr id="3" name="Рисунок 2" descr="081029a19cb4eec75fcb908b5f36d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979912" cy="2987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oduvanchik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744416" cy="293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39231927_dandelion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56992"/>
            <a:ext cx="4352528" cy="326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82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Перелеска</a:t>
            </a:r>
            <a:endParaRPr lang="ru-RU" dirty="0"/>
          </a:p>
        </p:txBody>
      </p:sp>
      <p:pic>
        <p:nvPicPr>
          <p:cNvPr id="3" name="Рисунок 2" descr="Hepatica_nobi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24744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46473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1124744"/>
            <a:ext cx="3528392" cy="2659864"/>
          </a:xfrm>
          <a:prstGeom prst="round2DiagRect">
            <a:avLst>
              <a:gd name="adj1" fmla="val 1173"/>
              <a:gd name="adj2" fmla="val 17915"/>
            </a:avLst>
          </a:prstGeom>
          <a:ln w="127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3355022_Hepatica_nobilis_varia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61048"/>
            <a:ext cx="3792421" cy="2844316"/>
          </a:xfrm>
          <a:prstGeom prst="round2DiagRect">
            <a:avLst>
              <a:gd name="adj1" fmla="val 16667"/>
              <a:gd name="adj2" fmla="val 20376"/>
            </a:avLst>
          </a:prstGeom>
          <a:ln w="127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374332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Ветреница</a:t>
            </a:r>
            <a:endParaRPr lang="ru-RU" dirty="0"/>
          </a:p>
        </p:txBody>
      </p:sp>
      <p:pic>
        <p:nvPicPr>
          <p:cNvPr id="3" name="Рисунок 2" descr="Anemone_nemorosa_3.jpg"/>
          <p:cNvPicPr>
            <a:picLocks noChangeAspect="1"/>
          </p:cNvPicPr>
          <p:nvPr/>
        </p:nvPicPr>
        <p:blipFill>
          <a:blip r:embed="rId2"/>
          <a:srcRect t="4601"/>
          <a:stretch>
            <a:fillRect/>
          </a:stretch>
        </p:blipFill>
        <p:spPr bwMode="auto">
          <a:xfrm>
            <a:off x="4643438" y="3500438"/>
            <a:ext cx="41767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58e03c8f0b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216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etrenica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557338"/>
            <a:ext cx="34559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221457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ПЕРВЫЕ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 ВЕСЕНННИЕ ЦВЕТЫ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kar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2286016" cy="1943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post-20488-1182592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714776" cy="27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725" y="0"/>
            <a:ext cx="3405188" cy="92233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Хохлатка</a:t>
            </a:r>
            <a:endParaRPr lang="ru-RU" dirty="0"/>
          </a:p>
        </p:txBody>
      </p:sp>
      <p:pic>
        <p:nvPicPr>
          <p:cNvPr id="3" name="Рисунок 2" descr="8056868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268413"/>
            <a:ext cx="3419475" cy="4560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b8b202f71e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500438"/>
            <a:ext cx="4122737" cy="309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41524508_1237933988_0_daae_1f6a17e9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60350"/>
            <a:ext cx="4176712" cy="313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79950" cy="84931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70C0"/>
                </a:solidFill>
                <a:latin typeface="Cambria" pitchFamily="18" charset="0"/>
              </a:rPr>
              <a:t>Медуница</a:t>
            </a:r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6989065fc00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46815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8745740_pulmonaria_molissi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6035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едуница_сахарная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500438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116013" y="1989138"/>
            <a:ext cx="68199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/>
              <a:t>Жёлтый, белый, голубой;</a:t>
            </a:r>
            <a:br>
              <a:rPr lang="ru-RU" sz="4400"/>
            </a:br>
            <a:r>
              <a:rPr lang="ru-RU" sz="4400"/>
              <a:t>На земле растут пустой.</a:t>
            </a:r>
            <a:br>
              <a:rPr lang="ru-RU" sz="4400"/>
            </a:br>
            <a:r>
              <a:rPr lang="ru-RU" sz="4400"/>
              <a:t>У весны есть фокусы:</a:t>
            </a:r>
            <a:br>
              <a:rPr lang="ru-RU" sz="4400"/>
            </a:br>
            <a:r>
              <a:rPr lang="ru-RU" sz="4400"/>
              <a:t>Распустились..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ost-88-126873944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98513"/>
            <a:ext cx="6767512" cy="5773737"/>
          </a:xfrm>
          <a:prstGeom prst="rect">
            <a:avLst/>
          </a:prstGeom>
          <a:noFill/>
          <a:ln w="7620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219700" y="0"/>
            <a:ext cx="36718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FF0066"/>
                </a:solidFill>
                <a:latin typeface="Cambria" pitchFamily="18" charset="0"/>
              </a:rPr>
              <a:t>Крокус</a:t>
            </a:r>
            <a:endParaRPr lang="ru-RU" sz="440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056bc2f80af0d6ae0185f8483b1694.jpg"/>
          <p:cNvPicPr>
            <a:picLocks noChangeAspect="1"/>
          </p:cNvPicPr>
          <p:nvPr/>
        </p:nvPicPr>
        <p:blipFill>
          <a:blip r:embed="rId2" cstate="print"/>
          <a:srcRect r="9838"/>
          <a:stretch>
            <a:fillRect/>
          </a:stretch>
        </p:blipFill>
        <p:spPr>
          <a:xfrm>
            <a:off x="4596135" y="192956"/>
            <a:ext cx="4176464" cy="3474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4212420_large_3303834_crocus_15.jpg"/>
          <p:cNvPicPr>
            <a:picLocks noChangeAspect="1"/>
          </p:cNvPicPr>
          <p:nvPr/>
        </p:nvPicPr>
        <p:blipFill>
          <a:blip r:embed="rId3" cstate="print"/>
          <a:srcRect r="20720"/>
          <a:stretch>
            <a:fillRect/>
          </a:stretch>
        </p:blipFill>
        <p:spPr>
          <a:xfrm>
            <a:off x="735137" y="3853805"/>
            <a:ext cx="2952327" cy="247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6" descr="1267586660_14043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050"/>
            <a:ext cx="410368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e3f3785664c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3981450" cy="28384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979613" y="1700213"/>
            <a:ext cx="52514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/>
              <a:t>Из луковки вырос,</a:t>
            </a:r>
            <a:br>
              <a:rPr lang="ru-RU" sz="4400"/>
            </a:br>
            <a:r>
              <a:rPr lang="ru-RU" sz="4400"/>
              <a:t>Но в пищу негож.</a:t>
            </a:r>
            <a:br>
              <a:rPr lang="ru-RU" sz="4400"/>
            </a:br>
            <a:r>
              <a:rPr lang="ru-RU" sz="4400"/>
              <a:t>На яркий стаканчик</a:t>
            </a:r>
            <a:br>
              <a:rPr lang="ru-RU" sz="4400"/>
            </a:br>
            <a:r>
              <a:rPr lang="ru-RU" sz="4400"/>
              <a:t>Цветок тот похож.</a:t>
            </a:r>
            <a:br>
              <a:rPr lang="ru-RU" sz="44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2843213" y="188913"/>
            <a:ext cx="3635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 i="1">
                <a:solidFill>
                  <a:srgbClr val="FF3399"/>
                </a:solidFill>
                <a:latin typeface="Cambria" pitchFamily="18" charset="0"/>
              </a:rPr>
              <a:t>Тюльпан</a:t>
            </a:r>
            <a:endParaRPr lang="ru-RU" sz="4800">
              <a:solidFill>
                <a:srgbClr val="FF3399"/>
              </a:solidFill>
              <a:latin typeface="Calibri" pitchFamily="34" charset="0"/>
            </a:endParaRPr>
          </a:p>
        </p:txBody>
      </p:sp>
      <p:pic>
        <p:nvPicPr>
          <p:cNvPr id="4" name="Рисунок 3" descr="ZXhjbHVzaXZlZmxvd2Vycy5ydS90dWxpcHMvMi5qcGc_X19pZD0xMzk1NQ==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6327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7c136_cc8542e5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64490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a154568_lale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89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image083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284538"/>
            <a:ext cx="2314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" descr="gallery_file_2964_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3960812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75667288_large_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46087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587375" y="1709738"/>
            <a:ext cx="79708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/>
              <a:t>Есть у весеннего цветка</a:t>
            </a:r>
            <a:endParaRPr lang="ru-RU" sz="4400" b="1"/>
          </a:p>
          <a:p>
            <a:pPr algn="ctr"/>
            <a:r>
              <a:rPr lang="ru-RU" sz="4400"/>
              <a:t>Приметы, чтоб не ошибиться:</a:t>
            </a:r>
            <a:endParaRPr lang="ru-RU" sz="4400" b="1"/>
          </a:p>
          <a:p>
            <a:pPr algn="ctr"/>
            <a:r>
              <a:rPr lang="ru-RU" sz="4400"/>
              <a:t>Листик — как у чеснока,</a:t>
            </a:r>
            <a:endParaRPr lang="ru-RU" sz="4400" b="1"/>
          </a:p>
          <a:p>
            <a:pPr algn="ctr"/>
            <a:r>
              <a:rPr lang="ru-RU" sz="4400"/>
              <a:t>А корона — как у принца!</a:t>
            </a:r>
            <a:endParaRPr lang="ru-RU" sz="4400" b="1"/>
          </a:p>
          <a:p>
            <a:pPr algn="ctr" eaLnBrk="0" hangingPunct="0"/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1300"/>
            <a:ext cx="864235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/>
          </p:cNvSpPr>
          <p:nvPr/>
        </p:nvSpPr>
        <p:spPr bwMode="auto">
          <a:xfrm>
            <a:off x="1116013" y="1125538"/>
            <a:ext cx="70675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latin typeface="Calibri" pitchFamily="34" charset="0"/>
              </a:rPr>
              <a:t>Первым вылез из землицы</a:t>
            </a:r>
            <a:br>
              <a:rPr lang="ru-RU" sz="4400" b="1" i="1">
                <a:latin typeface="Calibri" pitchFamily="34" charset="0"/>
              </a:rPr>
            </a:br>
            <a:r>
              <a:rPr lang="ru-RU" sz="4400" b="1" i="1">
                <a:latin typeface="Calibri" pitchFamily="34" charset="0"/>
              </a:rPr>
              <a:t>На проталинке.</a:t>
            </a:r>
            <a:br>
              <a:rPr lang="ru-RU" sz="4400" b="1" i="1">
                <a:latin typeface="Calibri" pitchFamily="34" charset="0"/>
              </a:rPr>
            </a:br>
            <a:r>
              <a:rPr lang="ru-RU" sz="4400" b="1" i="1">
                <a:latin typeface="Calibri" pitchFamily="34" charset="0"/>
              </a:rPr>
              <a:t>Он мороза не боится,</a:t>
            </a:r>
            <a:br>
              <a:rPr lang="ru-RU" sz="4400" b="1" i="1">
                <a:latin typeface="Calibri" pitchFamily="34" charset="0"/>
              </a:rPr>
            </a:br>
            <a:r>
              <a:rPr lang="ru-RU" sz="4400" b="1" i="1">
                <a:latin typeface="Calibri" pitchFamily="34" charset="0"/>
              </a:rPr>
              <a:t>Хоть и маленький.</a:t>
            </a:r>
            <a:r>
              <a:rPr lang="ru-RU" sz="4400" b="1" i="1">
                <a:solidFill>
                  <a:srgbClr val="215968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188913"/>
            <a:ext cx="360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376092"/>
                </a:solidFill>
              </a:rPr>
              <a:t>Нарцисс</a:t>
            </a:r>
            <a:endParaRPr lang="ru-RU" sz="4400"/>
          </a:p>
        </p:txBody>
      </p:sp>
      <p:pic>
        <p:nvPicPr>
          <p:cNvPr id="37890" name="Picture 8" descr="narcissus_Trumpet%20Daffod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8913"/>
            <a:ext cx="4545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0" descr="NztecJK0Q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39957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nartsiss-dick-wil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608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92725" y="765175"/>
            <a:ext cx="3600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Гиацинт</a:t>
            </a:r>
            <a:endParaRPr lang="ru-RU" dirty="0"/>
          </a:p>
        </p:txBody>
      </p:sp>
      <p:pic>
        <p:nvPicPr>
          <p:cNvPr id="3" name="Рисунок 2" descr="w1.jpg"/>
          <p:cNvPicPr>
            <a:picLocks noChangeAspect="1"/>
          </p:cNvPicPr>
          <p:nvPr/>
        </p:nvPicPr>
        <p:blipFill>
          <a:blip r:embed="rId2" cstate="print"/>
          <a:srcRect b="5511"/>
          <a:stretch>
            <a:fillRect/>
          </a:stretch>
        </p:blipFill>
        <p:spPr>
          <a:xfrm>
            <a:off x="179512" y="332656"/>
            <a:ext cx="5283761" cy="374441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asYjYHdCb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08920"/>
            <a:ext cx="5083539" cy="3812654"/>
          </a:xfrm>
          <a:prstGeom prst="round2DiagRect">
            <a:avLst>
              <a:gd name="adj1" fmla="val 26125"/>
              <a:gd name="adj2" fmla="val 0"/>
            </a:avLst>
          </a:prstGeom>
          <a:ln w="127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068638"/>
            <a:ext cx="4752975" cy="3546475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4638"/>
            <a:ext cx="4376738" cy="37115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8913"/>
            <a:ext cx="2898775" cy="2687637"/>
          </a:xfrm>
          <a:prstGeom prst="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48136" name="Picture 8" descr="irisy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16338"/>
            <a:ext cx="1990725" cy="2881312"/>
          </a:xfrm>
          <a:prstGeom prst="rect">
            <a:avLst/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1763713" y="4868863"/>
            <a:ext cx="266382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i="1">
                <a:solidFill>
                  <a:srgbClr val="376092"/>
                </a:solidFill>
                <a:latin typeface="Cambria" pitchFamily="18" charset="0"/>
              </a:rPr>
              <a:t>Ирис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2"/>
          <p:cNvSpPr>
            <a:spLocks noChangeArrowheads="1" noChangeShapeType="1" noTextEdit="1"/>
          </p:cNvSpPr>
          <p:nvPr/>
        </p:nvSpPr>
        <p:spPr bwMode="auto">
          <a:xfrm>
            <a:off x="2051050" y="765175"/>
            <a:ext cx="5324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Презентацию подготовила:</a:t>
            </a:r>
          </a:p>
        </p:txBody>
      </p:sp>
      <p:sp>
        <p:nvSpPr>
          <p:cNvPr id="39938" name="WordArt 3"/>
          <p:cNvSpPr>
            <a:spLocks noChangeArrowheads="1" noChangeShapeType="1" noTextEdit="1"/>
          </p:cNvSpPr>
          <p:nvPr/>
        </p:nvSpPr>
        <p:spPr bwMode="auto">
          <a:xfrm>
            <a:off x="1979613" y="1857364"/>
            <a:ext cx="5472112" cy="7794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Воспитатель МДОУ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«Детский сад комбинированного вида №2"</a:t>
            </a:r>
            <a:endParaRPr lang="ru-RU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1979613" y="3068638"/>
            <a:ext cx="5324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Филимонова Елизавета Ивановна</a:t>
            </a:r>
            <a:endParaRPr lang="ru-RU" sz="3600" kern="10" dirty="0">
              <a:ln w="12700">
                <a:solidFill>
                  <a:srgbClr val="CC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1547813" y="4437063"/>
            <a:ext cx="655637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post-20488-1182592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33400"/>
            <a:ext cx="7715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post-20488-11825926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152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Подснежник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4" name="Рисунок 3" descr="73440172_71732708_1299574973_0_2a7e6_298c803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3888432" cy="2588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73151886_0_4708c_68b8323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1" y="1196752"/>
            <a:ext cx="372075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36478584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3456384" cy="2589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1187450" y="2492375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727075" y="2043113"/>
            <a:ext cx="7693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/>
              <a:t>Смотрит солнышко – росток.</a:t>
            </a:r>
          </a:p>
          <a:p>
            <a:pPr algn="ctr"/>
            <a:r>
              <a:rPr lang="ru-RU" sz="4400"/>
              <a:t>Не травинка, не листок:</a:t>
            </a:r>
          </a:p>
          <a:p>
            <a:pPr algn="ctr"/>
            <a:r>
              <a:rPr lang="ru-RU" sz="4400"/>
              <a:t>Появился самый первый.</a:t>
            </a:r>
          </a:p>
          <a:p>
            <a:pPr algn="ctr"/>
            <a:r>
              <a:rPr lang="ru-RU" sz="4400"/>
              <a:t>Желтый  маленький цветок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image_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63960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8493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Мать-и-мачеха</a:t>
            </a:r>
            <a:endParaRPr lang="ru-RU" dirty="0"/>
          </a:p>
        </p:txBody>
      </p:sp>
      <p:pic>
        <p:nvPicPr>
          <p:cNvPr id="3" name="Рисунок 2" descr="3380fbd3fa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00810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73723096_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3899301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ka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077072"/>
            <a:ext cx="3096344" cy="2632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1416050" y="2043113"/>
            <a:ext cx="63134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/>
              <a:t>Похож на колокольчик, </a:t>
            </a:r>
            <a:br>
              <a:rPr lang="ru-RU" sz="4400"/>
            </a:br>
            <a:r>
              <a:rPr lang="ru-RU" sz="4400"/>
              <a:t>Лечу я всех подряд.</a:t>
            </a:r>
          </a:p>
          <a:p>
            <a:pPr algn="ctr"/>
            <a:r>
              <a:rPr lang="ru-RU" sz="4400"/>
              <a:t>Мохнатые реснички,</a:t>
            </a:r>
            <a:br>
              <a:rPr lang="ru-RU" sz="4400"/>
            </a:br>
            <a:r>
              <a:rPr lang="ru-RU" sz="4400"/>
              <a:t>Фиалковый наряд.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319</TotalTime>
  <Words>105</Words>
  <Application>Microsoft Office PowerPoint</Application>
  <PresentationFormat>Экран (4:3)</PresentationFormat>
  <Paragraphs>36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Дети</vt:lpstr>
      <vt:lpstr>Весна.  Первые весенние цветы.</vt:lpstr>
      <vt:lpstr>ПЕРВЫЕ  ВЕСЕНННИЕ ЦВЕТЫ</vt:lpstr>
      <vt:lpstr>Слайд 3</vt:lpstr>
      <vt:lpstr>Слайд 4</vt:lpstr>
      <vt:lpstr>Подснежник </vt:lpstr>
      <vt:lpstr>Слайд 6</vt:lpstr>
      <vt:lpstr>Слайд 7</vt:lpstr>
      <vt:lpstr>Мать-и-мачеха</vt:lpstr>
      <vt:lpstr>Слайд 9</vt:lpstr>
      <vt:lpstr>Слайд 10</vt:lpstr>
      <vt:lpstr>Слайд 11</vt:lpstr>
      <vt:lpstr>Слайд 12</vt:lpstr>
      <vt:lpstr>Слайд 13</vt:lpstr>
      <vt:lpstr>Ландыш</vt:lpstr>
      <vt:lpstr>Слайд 15</vt:lpstr>
      <vt:lpstr>Слайд 16</vt:lpstr>
      <vt:lpstr>Одуванчик</vt:lpstr>
      <vt:lpstr>Перелеска</vt:lpstr>
      <vt:lpstr>Ветреница</vt:lpstr>
      <vt:lpstr>Хохлатка</vt:lpstr>
      <vt:lpstr>Медуница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Гиацинт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Филимонова</dc:creator>
  <cp:lastModifiedBy>HOME</cp:lastModifiedBy>
  <cp:revision>27</cp:revision>
  <dcterms:created xsi:type="dcterms:W3CDTF">2010-08-21T04:08:07Z</dcterms:created>
  <dcterms:modified xsi:type="dcterms:W3CDTF">2017-02-19T22:34:49Z</dcterms:modified>
</cp:coreProperties>
</file>